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85" r:id="rId7"/>
    <p:sldId id="300" r:id="rId8"/>
    <p:sldId id="287" r:id="rId9"/>
    <p:sldId id="297" r:id="rId10"/>
    <p:sldId id="283" r:id="rId11"/>
    <p:sldId id="282" r:id="rId12"/>
    <p:sldId id="295" r:id="rId13"/>
    <p:sldId id="298" r:id="rId14"/>
    <p:sldId id="281" r:id="rId15"/>
    <p:sldId id="304" r:id="rId16"/>
    <p:sldId id="290" r:id="rId17"/>
    <p:sldId id="305" r:id="rId18"/>
    <p:sldId id="299" r:id="rId19"/>
    <p:sldId id="301" r:id="rId20"/>
    <p:sldId id="302" r:id="rId21"/>
    <p:sldId id="292" r:id="rId22"/>
    <p:sldId id="30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3645"/>
    <a:srgbClr val="252E6C"/>
    <a:srgbClr val="0F1525"/>
    <a:srgbClr val="BDA172"/>
    <a:srgbClr val="918F91"/>
    <a:srgbClr val="E4B694"/>
    <a:srgbClr val="DEDEDE"/>
    <a:srgbClr val="A5A5A5"/>
    <a:srgbClr val="8B05B4"/>
    <a:srgbClr val="FC9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0" d="100"/>
          <a:sy n="90" d="100"/>
        </p:scale>
        <p:origin x="102" y="5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29C3B-6C25-43AD-B25B-9B990C5480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F0DC2-45C2-46DF-8F77-6A7172E776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F0DC2-45C2-46DF-8F77-6A7172E776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F0DC2-45C2-46DF-8F77-6A7172E776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F0DC2-45C2-46DF-8F77-6A7172E776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F0DC2-45C2-46DF-8F77-6A7172E776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F0DC2-45C2-46DF-8F77-6A7172E776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F0DC2-45C2-46DF-8F77-6A7172E776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F0DC2-45C2-46DF-8F77-6A7172E776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F0DC2-45C2-46DF-8F77-6A7172E776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F0DC2-45C2-46DF-8F77-6A7172E776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F0DC2-45C2-46DF-8F77-6A7172E776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F0DC2-45C2-46DF-8F77-6A7172E776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F0DC2-45C2-46DF-8F77-6A7172E776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F0DC2-45C2-46DF-8F77-6A7172E776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F0DC2-45C2-46DF-8F77-6A7172E776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F0DC2-45C2-46DF-8F77-6A7172E776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F0DC2-45C2-46DF-8F77-6A7172E776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3AEE-F1A9-44FE-85F4-5C0120B29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57AA-B768-456F-9A7F-3C970F58B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3AEE-F1A9-44FE-85F4-5C0120B29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57AA-B768-456F-9A7F-3C970F58B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3AEE-F1A9-44FE-85F4-5C0120B29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57AA-B768-456F-9A7F-3C970F58B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3AEE-F1A9-44FE-85F4-5C0120B29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57AA-B768-456F-9A7F-3C970F58B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3AEE-F1A9-44FE-85F4-5C0120B29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57AA-B768-456F-9A7F-3C970F58B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3AEE-F1A9-44FE-85F4-5C0120B29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57AA-B768-456F-9A7F-3C970F58B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3AEE-F1A9-44FE-85F4-5C0120B29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57AA-B768-456F-9A7F-3C970F58B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3AEE-F1A9-44FE-85F4-5C0120B29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57AA-B768-456F-9A7F-3C970F58B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3AEE-F1A9-44FE-85F4-5C0120B29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57AA-B768-456F-9A7F-3C970F58B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3AEE-F1A9-44FE-85F4-5C0120B29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57AA-B768-456F-9A7F-3C970F58B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3AEE-F1A9-44FE-85F4-5C0120B29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57AA-B768-456F-9A7F-3C970F58BC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D3AEE-F1A9-44FE-85F4-5C0120B29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F57AA-B768-456F-9A7F-3C970F58BC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1"/>
          <a:stretch>
            <a:fillRect/>
          </a:stretch>
        </p:blipFill>
        <p:spPr>
          <a:xfrm>
            <a:off x="-189386" y="1108180"/>
            <a:ext cx="11189895" cy="574963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4017818" cy="443345"/>
          </a:xfrm>
          <a:prstGeom prst="rect">
            <a:avLst/>
          </a:prstGeom>
          <a:solidFill>
            <a:srgbClr val="252E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39"/>
          <p:cNvSpPr/>
          <p:nvPr/>
        </p:nvSpPr>
        <p:spPr>
          <a:xfrm>
            <a:off x="3360714" y="1905506"/>
            <a:ext cx="67346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7200" b="1" dirty="0" smtClean="0">
                <a:solidFill>
                  <a:srgbClr val="DF3645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电子科技大学</a:t>
            </a:r>
            <a:r>
              <a:rPr lang="en-US" altLang="zh-CN" sz="7200" b="1" dirty="0" smtClean="0">
                <a:solidFill>
                  <a:srgbClr val="DF3645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7200" b="1" dirty="0" smtClean="0">
                <a:solidFill>
                  <a:srgbClr val="DF3645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设计类</a:t>
            </a:r>
            <a:r>
              <a:rPr lang="en-US" altLang="zh-CN" sz="7200" b="1" dirty="0" smtClean="0">
                <a:solidFill>
                  <a:srgbClr val="DF3645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PPT</a:t>
            </a:r>
            <a:r>
              <a:rPr lang="zh-CN" altLang="en-US" sz="7200" b="1" dirty="0" smtClean="0">
                <a:solidFill>
                  <a:srgbClr val="DF3645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模板</a:t>
            </a:r>
            <a:endParaRPr lang="zh-CN" altLang="zh-CN" sz="7200" b="1" dirty="0">
              <a:solidFill>
                <a:srgbClr val="DF3645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35597" y="5148245"/>
            <a:ext cx="1687397" cy="388491"/>
          </a:xfrm>
          <a:prstGeom prst="rect">
            <a:avLst/>
          </a:prstGeom>
          <a:solidFill>
            <a:srgbClr val="252E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Rectangle 11"/>
          <p:cNvSpPr/>
          <p:nvPr/>
        </p:nvSpPr>
        <p:spPr>
          <a:xfrm>
            <a:off x="7702602" y="5168126"/>
            <a:ext cx="1753386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dirty="0">
                <a:solidFill>
                  <a:schemeClr val="bg1"/>
                </a:solidFill>
                <a:cs typeface="+mn-ea"/>
                <a:sym typeface="+mn-lt"/>
              </a:rPr>
              <a:t>汇报人：小北</a:t>
            </a:r>
            <a:endParaRPr lang="zh-CN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96000" y="6511636"/>
            <a:ext cx="6104546" cy="346364"/>
          </a:xfrm>
          <a:prstGeom prst="rect">
            <a:avLst/>
          </a:prstGeom>
          <a:solidFill>
            <a:srgbClr val="DF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27562" y="2332262"/>
            <a:ext cx="664645" cy="665304"/>
          </a:xfrm>
          <a:prstGeom prst="rect">
            <a:avLst/>
          </a:prstGeom>
          <a:solidFill>
            <a:srgbClr val="252E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86" y="0"/>
            <a:ext cx="1450514" cy="1443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33964" y="0"/>
            <a:ext cx="9458036" cy="5560291"/>
          </a:xfrm>
          <a:prstGeom prst="rect">
            <a:avLst/>
          </a:prstGeom>
          <a:solidFill>
            <a:srgbClr val="2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7144" y="1681017"/>
            <a:ext cx="9235838" cy="4886037"/>
          </a:xfrm>
          <a:prstGeom prst="rect">
            <a:avLst/>
          </a:prstGeom>
          <a:solidFill>
            <a:srgbClr val="DF364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13466" r="15629"/>
          <a:stretch>
            <a:fillRect/>
          </a:stretch>
        </p:blipFill>
        <p:spPr>
          <a:xfrm>
            <a:off x="116683" y="3330044"/>
            <a:ext cx="2382982" cy="3237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14" y="3841564"/>
            <a:ext cx="2998428" cy="27254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13229" r="9435"/>
          <a:stretch>
            <a:fillRect/>
          </a:stretch>
        </p:blipFill>
        <p:spPr>
          <a:xfrm>
            <a:off x="8608291" y="3005468"/>
            <a:ext cx="2410691" cy="2691908"/>
          </a:xfrm>
          <a:prstGeom prst="rect">
            <a:avLst/>
          </a:prstGeom>
        </p:spPr>
      </p:pic>
      <p:sp>
        <p:nvSpPr>
          <p:cNvPr id="9" name="TextBox 13"/>
          <p:cNvSpPr txBox="1">
            <a:spLocks noChangeArrowheads="1"/>
          </p:cNvSpPr>
          <p:nvPr/>
        </p:nvSpPr>
        <p:spPr bwMode="auto">
          <a:xfrm>
            <a:off x="4231702" y="994916"/>
            <a:ext cx="564553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7200" b="1" i="1" dirty="0" smtClean="0">
                <a:solidFill>
                  <a:schemeClr val="bg1">
                    <a:alpha val="34000"/>
                  </a:schemeClr>
                </a:solidFill>
                <a:cs typeface="+mn-ea"/>
                <a:sym typeface="+mn-lt"/>
              </a:rPr>
              <a:t>FASHION</a:t>
            </a:r>
            <a:endParaRPr lang="zh-CN" altLang="en-US" sz="7200" b="1" i="1" dirty="0">
              <a:solidFill>
                <a:schemeClr val="bg1">
                  <a:alpha val="34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3683819" y="2415489"/>
            <a:ext cx="34024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3200" b="1" dirty="0" smtClean="0">
                <a:solidFill>
                  <a:schemeClr val="bg1"/>
                </a:solidFill>
                <a:cs typeface="+mn-ea"/>
                <a:sym typeface="+mn-lt"/>
              </a:rPr>
              <a:t>YOUR TITLE HERE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 flipV="1">
            <a:off x="323273" y="575203"/>
            <a:ext cx="11508508" cy="5707593"/>
          </a:xfrm>
          <a:prstGeom prst="rect">
            <a:avLst/>
          </a:prstGeom>
          <a:solidFill>
            <a:srgbClr val="252E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 flipV="1">
            <a:off x="323273" y="6514563"/>
            <a:ext cx="11508508" cy="226964"/>
          </a:xfrm>
          <a:prstGeom prst="rect">
            <a:avLst/>
          </a:prstGeom>
          <a:solidFill>
            <a:srgbClr val="DF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39"/>
          <p:cNvSpPr/>
          <p:nvPr/>
        </p:nvSpPr>
        <p:spPr>
          <a:xfrm>
            <a:off x="3951297" y="2966923"/>
            <a:ext cx="4650632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6600" b="1" dirty="0" smtClean="0">
                <a:solidFill>
                  <a:schemeClr val="bg1"/>
                </a:solidFill>
                <a:cs typeface="+mn-ea"/>
                <a:sym typeface="+mn-lt"/>
              </a:rPr>
              <a:t>PART  THREE</a:t>
            </a:r>
            <a:endParaRPr lang="en-US" altLang="zh-CN" sz="66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4382376" y="4306686"/>
            <a:ext cx="30590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2800" dirty="0" smtClean="0">
                <a:solidFill>
                  <a:schemeClr val="bg1"/>
                </a:solidFill>
                <a:cs typeface="+mn-ea"/>
                <a:sym typeface="+mn-lt"/>
              </a:rPr>
              <a:t>YOUR TITLE HERE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070108" y="-210562"/>
            <a:ext cx="3731483" cy="3731483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9107" y="518002"/>
            <a:ext cx="4070857" cy="43655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5532" r="10993"/>
          <a:stretch>
            <a:fillRect/>
          </a:stretch>
        </p:blipFill>
        <p:spPr>
          <a:xfrm>
            <a:off x="1290379" y="518002"/>
            <a:ext cx="3870036" cy="4028632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701963" y="4066310"/>
            <a:ext cx="5015345" cy="2399145"/>
          </a:xfrm>
          <a:prstGeom prst="rect">
            <a:avLst/>
          </a:prstGeom>
          <a:solidFill>
            <a:srgbClr val="2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6497781" y="4066310"/>
            <a:ext cx="5015345" cy="2399145"/>
          </a:xfrm>
          <a:prstGeom prst="rect">
            <a:avLst/>
          </a:prstGeom>
          <a:solidFill>
            <a:srgbClr val="2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70"/>
          <p:cNvSpPr txBox="1"/>
          <p:nvPr/>
        </p:nvSpPr>
        <p:spPr>
          <a:xfrm>
            <a:off x="2214902" y="4757970"/>
            <a:ext cx="3202537" cy="12741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zh-CN" sz="1600" i="1" dirty="0">
                <a:solidFill>
                  <a:schemeClr val="bg1"/>
                </a:solidFill>
                <a:cs typeface="+mn-ea"/>
                <a:sym typeface="+mn-lt"/>
              </a:rPr>
              <a:t>Lorem ipsum dolor sit amet, consectetur adipisicing elit, sed do eiusmod tempor incididunt ut labore et dolore magna</a:t>
            </a:r>
            <a:endParaRPr lang="zh-CN" altLang="en-US" sz="16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7" name="文本框 70"/>
          <p:cNvSpPr txBox="1"/>
          <p:nvPr/>
        </p:nvSpPr>
        <p:spPr>
          <a:xfrm>
            <a:off x="8213920" y="4757970"/>
            <a:ext cx="3202537" cy="12741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zh-CN" sz="1600" i="1" dirty="0">
                <a:solidFill>
                  <a:schemeClr val="bg1"/>
                </a:solidFill>
                <a:cs typeface="+mn-ea"/>
                <a:sym typeface="+mn-lt"/>
              </a:rPr>
              <a:t>Lorem ipsum dolor sit amet, consectetur adipisicing elit, sed do eiusmod tempor incididunt ut labore et dolore magna</a:t>
            </a:r>
            <a:endParaRPr lang="zh-CN" altLang="en-US" sz="16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5329777" y="4271907"/>
            <a:ext cx="1532446" cy="486063"/>
          </a:xfrm>
          <a:prstGeom prst="rect">
            <a:avLst/>
          </a:prstGeom>
          <a:solidFill>
            <a:srgbClr val="DF364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5315922" y="5789133"/>
            <a:ext cx="1532446" cy="486063"/>
          </a:xfrm>
          <a:prstGeom prst="rect">
            <a:avLst/>
          </a:prstGeom>
          <a:solidFill>
            <a:srgbClr val="DF364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文本框 70"/>
          <p:cNvSpPr txBox="1"/>
          <p:nvPr/>
        </p:nvSpPr>
        <p:spPr>
          <a:xfrm>
            <a:off x="1018809" y="4726848"/>
            <a:ext cx="1196093" cy="13111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6600" b="1" i="1" dirty="0" smtClean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66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1" name="文本框 70"/>
          <p:cNvSpPr txBox="1"/>
          <p:nvPr/>
        </p:nvSpPr>
        <p:spPr>
          <a:xfrm>
            <a:off x="7044649" y="4726848"/>
            <a:ext cx="1196093" cy="13111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6600" b="1" i="1" dirty="0" smtClean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66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69"/>
          <p:cNvSpPr txBox="1"/>
          <p:nvPr/>
        </p:nvSpPr>
        <p:spPr>
          <a:xfrm>
            <a:off x="2214009" y="4326738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cs typeface="+mn-ea"/>
                <a:sym typeface="+mn-lt"/>
              </a:rPr>
              <a:t>YOUR TITLE HERE</a:t>
            </a:r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2" name="文本框 69"/>
          <p:cNvSpPr txBox="1"/>
          <p:nvPr/>
        </p:nvSpPr>
        <p:spPr>
          <a:xfrm>
            <a:off x="8192049" y="4357858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i="1" dirty="0" smtClean="0">
                <a:solidFill>
                  <a:schemeClr val="bg1"/>
                </a:solidFill>
                <a:cs typeface="+mn-ea"/>
                <a:sym typeface="+mn-lt"/>
              </a:rPr>
              <a:t>YOUR TITLE HERE</a:t>
            </a:r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73018" y="0"/>
            <a:ext cx="4194610" cy="6858000"/>
          </a:xfrm>
          <a:prstGeom prst="rect">
            <a:avLst/>
          </a:prstGeom>
          <a:solidFill>
            <a:srgbClr val="2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36822" y="1889101"/>
            <a:ext cx="4920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Lorem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ipsum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dolor sit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amet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consectetur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adipisicing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elit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sed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do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eiusmod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tempor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incididunt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ut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labore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et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dolore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magnaLorem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ipsum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dolor sit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amet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consectetur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adipisicing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elit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sed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do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eiusmod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tempor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incididunt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ut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labore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et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dolore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smtClean="0">
                <a:solidFill>
                  <a:srgbClr val="0F1525"/>
                </a:solidFill>
                <a:cs typeface="+mn-ea"/>
                <a:sym typeface="+mn-lt"/>
              </a:rPr>
              <a:t>magna</a:t>
            </a:r>
            <a:endParaRPr lang="zh-CN" altLang="en-US" sz="1600" dirty="0">
              <a:solidFill>
                <a:srgbClr val="0F1525"/>
              </a:solidFill>
              <a:cs typeface="+mn-ea"/>
              <a:sym typeface="+mn-lt"/>
            </a:endParaRPr>
          </a:p>
        </p:txBody>
      </p:sp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6512542" y="4424254"/>
            <a:ext cx="32318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2400" b="1" dirty="0" smtClean="0">
                <a:cs typeface="+mn-ea"/>
                <a:sym typeface="+mn-lt"/>
              </a:rPr>
              <a:t>YOUR TITLE HERE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619345" y="-22427"/>
            <a:ext cx="572655" cy="2811809"/>
          </a:xfrm>
          <a:prstGeom prst="rect">
            <a:avLst/>
          </a:prstGeom>
          <a:solidFill>
            <a:srgbClr val="DF364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600591" y="1294420"/>
            <a:ext cx="5356864" cy="35989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0"/>
            <a:ext cx="2170545" cy="6858000"/>
          </a:xfrm>
          <a:prstGeom prst="rect">
            <a:avLst/>
          </a:prstGeom>
          <a:solidFill>
            <a:srgbClr val="2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170545" y="0"/>
            <a:ext cx="5070764" cy="6858000"/>
          </a:xfrm>
          <a:prstGeom prst="rect">
            <a:avLst/>
          </a:prstGeom>
          <a:solidFill>
            <a:srgbClr val="DF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TextBox 13"/>
          <p:cNvSpPr txBox="1">
            <a:spLocks noChangeArrowheads="1"/>
          </p:cNvSpPr>
          <p:nvPr/>
        </p:nvSpPr>
        <p:spPr bwMode="auto">
          <a:xfrm>
            <a:off x="2589143" y="3429000"/>
            <a:ext cx="356019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bg1"/>
                </a:solidFill>
                <a:cs typeface="+mn-ea"/>
                <a:sym typeface="+mn-lt"/>
              </a:rPr>
              <a:t>Lorem</a:t>
            </a: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cs typeface="+mn-ea"/>
                <a:sym typeface="+mn-lt"/>
              </a:rPr>
              <a:t>ipsum</a:t>
            </a: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 dolor sit </a:t>
            </a:r>
            <a:r>
              <a:rPr lang="en-US" altLang="zh-CN" sz="1600" dirty="0" err="1" smtClean="0">
                <a:solidFill>
                  <a:schemeClr val="bg1"/>
                </a:solidFill>
                <a:cs typeface="+mn-ea"/>
                <a:sym typeface="+mn-lt"/>
              </a:rPr>
              <a:t>amet</a:t>
            </a: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 smtClean="0">
                <a:solidFill>
                  <a:schemeClr val="bg1"/>
                </a:solidFill>
                <a:cs typeface="+mn-ea"/>
                <a:sym typeface="+mn-lt"/>
              </a:rPr>
              <a:t>consectetur</a:t>
            </a: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cs typeface="+mn-ea"/>
                <a:sym typeface="+mn-lt"/>
              </a:rPr>
              <a:t>adipisicing</a:t>
            </a: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cs typeface="+mn-ea"/>
                <a:sym typeface="+mn-lt"/>
              </a:rPr>
              <a:t>elit</a:t>
            </a: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 smtClean="0">
                <a:solidFill>
                  <a:schemeClr val="bg1"/>
                </a:solidFill>
                <a:cs typeface="+mn-ea"/>
                <a:sym typeface="+mn-lt"/>
              </a:rPr>
              <a:t>sed</a:t>
            </a: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 do </a:t>
            </a:r>
            <a:r>
              <a:rPr lang="en-US" altLang="zh-CN" sz="1600" dirty="0" err="1" smtClean="0">
                <a:solidFill>
                  <a:schemeClr val="bg1"/>
                </a:solidFill>
                <a:cs typeface="+mn-ea"/>
                <a:sym typeface="+mn-lt"/>
              </a:rPr>
              <a:t>eiusmod</a:t>
            </a: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cs typeface="+mn-ea"/>
                <a:sym typeface="+mn-lt"/>
              </a:rPr>
              <a:t>tempor</a:t>
            </a: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cs typeface="+mn-ea"/>
                <a:sym typeface="+mn-lt"/>
              </a:rPr>
              <a:t>incididunt</a:t>
            </a: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cs typeface="+mn-ea"/>
                <a:sym typeface="+mn-lt"/>
              </a:rPr>
              <a:t>ut</a:t>
            </a: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cs typeface="+mn-ea"/>
                <a:sym typeface="+mn-lt"/>
              </a:rPr>
              <a:t>labore</a:t>
            </a: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 et </a:t>
            </a:r>
            <a:r>
              <a:rPr lang="en-US" altLang="zh-CN" sz="1600" dirty="0" err="1" smtClean="0">
                <a:solidFill>
                  <a:schemeClr val="bg1"/>
                </a:solidFill>
                <a:cs typeface="+mn-ea"/>
                <a:sym typeface="+mn-lt"/>
              </a:rPr>
              <a:t>dolore</a:t>
            </a: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 magna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TextBox 13"/>
          <p:cNvSpPr txBox="1">
            <a:spLocks noChangeArrowheads="1"/>
          </p:cNvSpPr>
          <p:nvPr/>
        </p:nvSpPr>
        <p:spPr bwMode="auto">
          <a:xfrm>
            <a:off x="1113409" y="1776865"/>
            <a:ext cx="271044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3200" b="1" dirty="0" smtClean="0">
                <a:solidFill>
                  <a:schemeClr val="bg1"/>
                </a:solidFill>
                <a:cs typeface="+mn-ea"/>
                <a:sym typeface="+mn-lt"/>
              </a:rPr>
              <a:t>YOUR  TITLE  HERE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8216" y="936317"/>
            <a:ext cx="2151507" cy="208749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123" y="3223882"/>
            <a:ext cx="2151507" cy="208749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8486" y="1712248"/>
            <a:ext cx="2151507" cy="208749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8207" y="3982998"/>
            <a:ext cx="2151507" cy="2087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214308" y="3602288"/>
            <a:ext cx="2170545" cy="1332237"/>
          </a:xfrm>
          <a:prstGeom prst="rect">
            <a:avLst/>
          </a:prstGeom>
          <a:solidFill>
            <a:srgbClr val="2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25495" y="3011054"/>
            <a:ext cx="7066505" cy="2514707"/>
          </a:xfrm>
          <a:prstGeom prst="rect">
            <a:avLst/>
          </a:prstGeom>
          <a:solidFill>
            <a:srgbClr val="DF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44212" y="3294233"/>
            <a:ext cx="6029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Lorem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ipsum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dolor sit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amet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consectetur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adipisicing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elit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sed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do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eiusmod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tempor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incididunt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ut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labore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et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dolore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magnaLorem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ipsum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dolor sit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amet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consectetur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adipisicing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elit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sed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do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eiusmod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tempor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incididunt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ut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labore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et </a:t>
            </a:r>
            <a:r>
              <a:rPr lang="en-US" altLang="zh-CN" sz="1600" dirty="0" err="1">
                <a:solidFill>
                  <a:schemeClr val="bg1"/>
                </a:solidFill>
                <a:cs typeface="+mn-ea"/>
                <a:sym typeface="+mn-lt"/>
              </a:rPr>
              <a:t>dolore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magna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6826577" y="2349186"/>
            <a:ext cx="32318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2400" b="1" dirty="0" smtClean="0">
                <a:cs typeface="+mn-ea"/>
                <a:sym typeface="+mn-lt"/>
              </a:rPr>
              <a:t>YOUR TITLE HERE</a:t>
            </a:r>
            <a:endParaRPr lang="zh-CN" altLang="en-US" sz="2400" b="1" dirty="0"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429" y="1787128"/>
            <a:ext cx="2954950" cy="4262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 flipV="1">
            <a:off x="323273" y="575203"/>
            <a:ext cx="11508508" cy="5707593"/>
          </a:xfrm>
          <a:prstGeom prst="rect">
            <a:avLst/>
          </a:prstGeom>
          <a:solidFill>
            <a:srgbClr val="252E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 flipV="1">
            <a:off x="323273" y="6514563"/>
            <a:ext cx="11508508" cy="226964"/>
          </a:xfrm>
          <a:prstGeom prst="rect">
            <a:avLst/>
          </a:prstGeom>
          <a:solidFill>
            <a:srgbClr val="DF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39"/>
          <p:cNvSpPr/>
          <p:nvPr/>
        </p:nvSpPr>
        <p:spPr>
          <a:xfrm>
            <a:off x="3938999" y="2966923"/>
            <a:ext cx="431400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6600" b="1" dirty="0" smtClean="0">
                <a:solidFill>
                  <a:schemeClr val="bg1"/>
                </a:solidFill>
                <a:cs typeface="+mn-ea"/>
                <a:sym typeface="+mn-lt"/>
              </a:rPr>
              <a:t>PART  FOUR</a:t>
            </a:r>
            <a:endParaRPr lang="zh-CN" altLang="zh-CN" sz="6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4382376" y="4306686"/>
            <a:ext cx="30590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2800" dirty="0" smtClean="0">
                <a:solidFill>
                  <a:schemeClr val="bg1"/>
                </a:solidFill>
                <a:cs typeface="+mn-ea"/>
                <a:sym typeface="+mn-lt"/>
              </a:rPr>
              <a:t>YOUR TITLE HERE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070108" y="-210562"/>
            <a:ext cx="3731483" cy="3731483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69720" y="838200"/>
            <a:ext cx="3916680" cy="51816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5298" y="2184082"/>
            <a:ext cx="1071062" cy="28962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>
              <a:lnSpc>
                <a:spcPct val="120000"/>
              </a:lnSpc>
              <a:defRPr/>
            </a:pPr>
            <a:r>
              <a:rPr lang="zh-CN" altLang="en-US" sz="2400" dirty="0">
                <a:solidFill>
                  <a:prstClr val="black"/>
                </a:solidFill>
                <a:cs typeface="+mn-ea"/>
                <a:sym typeface="+mn-lt"/>
              </a:rPr>
              <a:t>点击添加标题</a:t>
            </a:r>
            <a:endParaRPr lang="zh-CN" altLang="en-US" sz="2400" dirty="0">
              <a:solidFill>
                <a:prstClr val="black"/>
              </a:solidFill>
              <a:cs typeface="+mn-ea"/>
              <a:sym typeface="+mn-lt"/>
            </a:endParaRPr>
          </a:p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NOW OR NEVER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83647" y="2078722"/>
            <a:ext cx="3533371" cy="4130740"/>
          </a:xfrm>
          <a:prstGeom prst="rect">
            <a:avLst/>
          </a:prstGeom>
          <a:noFill/>
          <a:ln w="19050">
            <a:solidFill>
              <a:srgbClr val="252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003174" y="2493010"/>
            <a:ext cx="3356539" cy="3526790"/>
            <a:chOff x="10952" y="3925"/>
            <a:chExt cx="7000" cy="5554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8" name="矩形 7"/>
            <p:cNvSpPr/>
            <p:nvPr/>
          </p:nvSpPr>
          <p:spPr>
            <a:xfrm>
              <a:off x="14496" y="3925"/>
              <a:ext cx="3456" cy="55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0952" y="3925"/>
              <a:ext cx="3456" cy="55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783647" y="917470"/>
            <a:ext cx="5523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Lorem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ipsum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dolor sit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amet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,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consectetur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adipisicing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elit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,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sed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do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eiusmod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tempor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incididunt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ut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labore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et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dolore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magnaLorem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ipsum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dolor sit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amet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,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consectetur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adipisicing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elit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,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sed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do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eiusmod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tempor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incididunt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ut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labore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et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dolore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magna</a:t>
            </a:r>
            <a:endParaRPr lang="zh-CN" altLang="en-US" sz="1200" dirty="0">
              <a:solidFill>
                <a:srgbClr val="0F1525"/>
              </a:solidFill>
              <a:cs typeface="+mn-ea"/>
              <a:sym typeface="+mn-lt"/>
            </a:endParaRPr>
          </a:p>
        </p:txBody>
      </p:sp>
      <p:sp>
        <p:nvSpPr>
          <p:cNvPr id="3" name="L 形 2"/>
          <p:cNvSpPr/>
          <p:nvPr/>
        </p:nvSpPr>
        <p:spPr>
          <a:xfrm>
            <a:off x="1252509" y="5507498"/>
            <a:ext cx="746182" cy="701964"/>
          </a:xfrm>
          <a:prstGeom prst="corner">
            <a:avLst/>
          </a:prstGeom>
          <a:solidFill>
            <a:srgbClr val="DF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L 形 10"/>
          <p:cNvSpPr/>
          <p:nvPr/>
        </p:nvSpPr>
        <p:spPr>
          <a:xfrm flipH="1" flipV="1">
            <a:off x="4869441" y="677171"/>
            <a:ext cx="746182" cy="701964"/>
          </a:xfrm>
          <a:prstGeom prst="corner">
            <a:avLst/>
          </a:prstGeom>
          <a:solidFill>
            <a:srgbClr val="DF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16" grpId="0"/>
      <p:bldP spid="1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664823" y="466701"/>
            <a:ext cx="39908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Lorem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ipsum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dolor sit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amet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,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consectetur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adipisicing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elit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,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sed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do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eiusmod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tempor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incididunt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ut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labore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et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dolore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magnaLorem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ipsum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dolor sit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amet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,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consectetur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adipisicing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elit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,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sed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do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eiusmod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tempor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incididunt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ut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labore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et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dolore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smtClean="0">
                <a:solidFill>
                  <a:srgbClr val="0F1525"/>
                </a:solidFill>
                <a:cs typeface="+mn-ea"/>
                <a:sym typeface="+mn-lt"/>
              </a:rPr>
              <a:t>magna</a:t>
            </a:r>
            <a:endParaRPr lang="zh-CN" altLang="en-US" sz="1200" dirty="0">
              <a:solidFill>
                <a:srgbClr val="0F1525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8232" y="5227782"/>
            <a:ext cx="11553768" cy="286327"/>
          </a:xfrm>
          <a:prstGeom prst="rect">
            <a:avLst/>
          </a:prstGeom>
          <a:solidFill>
            <a:srgbClr val="DF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6000" y="2417318"/>
            <a:ext cx="2954950" cy="42627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823" y="3819256"/>
            <a:ext cx="2277512" cy="24014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571" y="2584835"/>
            <a:ext cx="2797192" cy="392776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 flipH="1">
            <a:off x="322948" y="0"/>
            <a:ext cx="923959" cy="6220691"/>
          </a:xfrm>
          <a:prstGeom prst="rect">
            <a:avLst/>
          </a:prstGeom>
          <a:solidFill>
            <a:srgbClr val="2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59031" y="738623"/>
            <a:ext cx="1107996" cy="463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7200" b="1" i="1" dirty="0" smtClean="0">
                <a:solidFill>
                  <a:schemeClr val="bg1">
                    <a:alpha val="34000"/>
                  </a:schemeClr>
                </a:solidFill>
                <a:cs typeface="+mn-ea"/>
                <a:sym typeface="+mn-lt"/>
              </a:rPr>
              <a:t>FASHION</a:t>
            </a:r>
            <a:endParaRPr lang="zh-CN" altLang="en-US" sz="7200" b="1" i="1" dirty="0">
              <a:solidFill>
                <a:schemeClr val="bg1">
                  <a:alpha val="34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15116" y="1251310"/>
            <a:ext cx="5500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Lorem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ipsum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dolor sit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amet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,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consectetur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adipisicing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elit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,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sed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do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eiusmod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tempor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incididunt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ut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labore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et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dolore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magnaLorem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ipsum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dolor sit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amet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,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consectetur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adipisicing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elit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,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sed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do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eiusmod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tempor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incididunt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ut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labore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et </a:t>
            </a:r>
            <a:r>
              <a:rPr lang="en-US" altLang="zh-CN" sz="1200" dirty="0" err="1">
                <a:solidFill>
                  <a:srgbClr val="0F1525"/>
                </a:solidFill>
                <a:cs typeface="+mn-ea"/>
                <a:sym typeface="+mn-lt"/>
              </a:rPr>
              <a:t>dolore</a:t>
            </a:r>
            <a:r>
              <a:rPr lang="en-US" altLang="zh-CN" sz="12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200" dirty="0" smtClean="0">
                <a:solidFill>
                  <a:srgbClr val="0F1525"/>
                </a:solidFill>
                <a:cs typeface="+mn-ea"/>
                <a:sym typeface="+mn-lt"/>
              </a:rPr>
              <a:t>magna</a:t>
            </a:r>
            <a:endParaRPr lang="zh-CN" altLang="en-US" sz="1200" dirty="0">
              <a:solidFill>
                <a:srgbClr val="0F1525"/>
              </a:solidFill>
              <a:cs typeface="+mn-ea"/>
              <a:sym typeface="+mn-lt"/>
            </a:endParaRPr>
          </a:p>
        </p:txBody>
      </p:sp>
      <p:sp>
        <p:nvSpPr>
          <p:cNvPr id="19" name="TextBox 13"/>
          <p:cNvSpPr txBox="1">
            <a:spLocks noChangeArrowheads="1"/>
          </p:cNvSpPr>
          <p:nvPr/>
        </p:nvSpPr>
        <p:spPr bwMode="auto">
          <a:xfrm>
            <a:off x="1774289" y="2466144"/>
            <a:ext cx="197684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b="1" dirty="0" smtClean="0">
                <a:cs typeface="+mn-ea"/>
                <a:sym typeface="+mn-lt"/>
              </a:rPr>
              <a:t>YOUR TITLE HERE</a:t>
            </a:r>
            <a:endParaRPr lang="zh-CN" altLang="en-US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7" grpId="0" animBg="1"/>
      <p:bldP spid="7" grpId="1" animBg="1"/>
      <p:bldP spid="14" grpId="0" bldLvl="0" animBg="1"/>
      <p:bldP spid="15" grpId="0"/>
      <p:bldP spid="16" grpId="0"/>
      <p:bldP spid="1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>
            <a:spLocks noChangeArrowheads="1"/>
          </p:cNvSpPr>
          <p:nvPr/>
        </p:nvSpPr>
        <p:spPr bwMode="auto">
          <a:xfrm>
            <a:off x="8140741" y="1850608"/>
            <a:ext cx="23055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1" dirty="0" smtClean="0">
                <a:solidFill>
                  <a:srgbClr val="0F1525"/>
                </a:solidFill>
                <a:cs typeface="+mn-ea"/>
                <a:sym typeface="+mn-lt"/>
              </a:rPr>
              <a:t>//</a:t>
            </a:r>
            <a:endParaRPr lang="zh-CN" altLang="en-US" sz="2800" b="1" dirty="0">
              <a:solidFill>
                <a:srgbClr val="0F1525"/>
              </a:solidFill>
              <a:cs typeface="+mn-ea"/>
              <a:sym typeface="+mn-lt"/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8140741" y="2763727"/>
            <a:ext cx="371875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 err="1" smtClean="0">
                <a:solidFill>
                  <a:srgbClr val="0F1525"/>
                </a:solidFill>
                <a:cs typeface="+mn-ea"/>
                <a:sym typeface="+mn-lt"/>
              </a:rPr>
              <a:t>Lorem</a:t>
            </a:r>
            <a:r>
              <a:rPr lang="en-US" altLang="zh-CN" sz="1600" dirty="0" smtClean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 smtClean="0">
                <a:solidFill>
                  <a:srgbClr val="0F1525"/>
                </a:solidFill>
                <a:cs typeface="+mn-ea"/>
                <a:sym typeface="+mn-lt"/>
              </a:rPr>
              <a:t>ipsum</a:t>
            </a:r>
            <a:r>
              <a:rPr lang="en-US" altLang="zh-CN" sz="1600" dirty="0" smtClean="0">
                <a:solidFill>
                  <a:srgbClr val="0F1525"/>
                </a:solidFill>
                <a:cs typeface="+mn-ea"/>
                <a:sym typeface="+mn-lt"/>
              </a:rPr>
              <a:t> dolor sit </a:t>
            </a:r>
            <a:r>
              <a:rPr lang="en-US" altLang="zh-CN" sz="1600" dirty="0" err="1" smtClean="0">
                <a:solidFill>
                  <a:srgbClr val="0F1525"/>
                </a:solidFill>
                <a:cs typeface="+mn-ea"/>
                <a:sym typeface="+mn-lt"/>
              </a:rPr>
              <a:t>amet</a:t>
            </a:r>
            <a:r>
              <a:rPr lang="en-US" altLang="zh-CN" sz="1600" dirty="0" smtClean="0">
                <a:solidFill>
                  <a:srgbClr val="0F1525"/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 smtClean="0">
                <a:solidFill>
                  <a:srgbClr val="0F1525"/>
                </a:solidFill>
                <a:cs typeface="+mn-ea"/>
                <a:sym typeface="+mn-lt"/>
              </a:rPr>
              <a:t>consectetur</a:t>
            </a:r>
            <a:r>
              <a:rPr lang="en-US" altLang="zh-CN" sz="1600" dirty="0" smtClean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 smtClean="0">
                <a:solidFill>
                  <a:srgbClr val="0F1525"/>
                </a:solidFill>
                <a:cs typeface="+mn-ea"/>
                <a:sym typeface="+mn-lt"/>
              </a:rPr>
              <a:t>adipisicing</a:t>
            </a:r>
            <a:r>
              <a:rPr lang="en-US" altLang="zh-CN" sz="1600" dirty="0" smtClean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 smtClean="0">
                <a:solidFill>
                  <a:srgbClr val="0F1525"/>
                </a:solidFill>
                <a:cs typeface="+mn-ea"/>
                <a:sym typeface="+mn-lt"/>
              </a:rPr>
              <a:t>elit</a:t>
            </a:r>
            <a:r>
              <a:rPr lang="en-US" altLang="zh-CN" sz="1600" dirty="0" smtClean="0">
                <a:solidFill>
                  <a:srgbClr val="0F1525"/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 smtClean="0">
                <a:solidFill>
                  <a:srgbClr val="0F1525"/>
                </a:solidFill>
                <a:cs typeface="+mn-ea"/>
                <a:sym typeface="+mn-lt"/>
              </a:rPr>
              <a:t>sed</a:t>
            </a:r>
            <a:r>
              <a:rPr lang="en-US" altLang="zh-CN" sz="1600" dirty="0" smtClean="0">
                <a:solidFill>
                  <a:srgbClr val="0F1525"/>
                </a:solidFill>
                <a:cs typeface="+mn-ea"/>
                <a:sym typeface="+mn-lt"/>
              </a:rPr>
              <a:t> do </a:t>
            </a:r>
            <a:r>
              <a:rPr lang="en-US" altLang="zh-CN" sz="1600" dirty="0" err="1" smtClean="0">
                <a:solidFill>
                  <a:srgbClr val="0F1525"/>
                </a:solidFill>
                <a:cs typeface="+mn-ea"/>
                <a:sym typeface="+mn-lt"/>
              </a:rPr>
              <a:t>eiusmod</a:t>
            </a:r>
            <a:r>
              <a:rPr lang="en-US" altLang="zh-CN" sz="1600" dirty="0" smtClean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 smtClean="0">
                <a:solidFill>
                  <a:srgbClr val="0F1525"/>
                </a:solidFill>
                <a:cs typeface="+mn-ea"/>
                <a:sym typeface="+mn-lt"/>
              </a:rPr>
              <a:t>tempor</a:t>
            </a:r>
            <a:r>
              <a:rPr lang="en-US" altLang="zh-CN" sz="1600" dirty="0" smtClean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 smtClean="0">
                <a:solidFill>
                  <a:srgbClr val="0F1525"/>
                </a:solidFill>
                <a:cs typeface="+mn-ea"/>
                <a:sym typeface="+mn-lt"/>
              </a:rPr>
              <a:t>incididunt</a:t>
            </a:r>
            <a:r>
              <a:rPr lang="en-US" altLang="zh-CN" sz="1600" dirty="0" smtClean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 smtClean="0">
                <a:solidFill>
                  <a:srgbClr val="0F1525"/>
                </a:solidFill>
                <a:cs typeface="+mn-ea"/>
                <a:sym typeface="+mn-lt"/>
              </a:rPr>
              <a:t>ut</a:t>
            </a:r>
            <a:r>
              <a:rPr lang="en-US" altLang="zh-CN" sz="1600" dirty="0" smtClean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 smtClean="0">
                <a:solidFill>
                  <a:srgbClr val="0F1525"/>
                </a:solidFill>
                <a:cs typeface="+mn-ea"/>
                <a:sym typeface="+mn-lt"/>
              </a:rPr>
              <a:t>labore</a:t>
            </a:r>
            <a:r>
              <a:rPr lang="en-US" altLang="zh-CN" sz="1600" dirty="0" smtClean="0">
                <a:solidFill>
                  <a:srgbClr val="0F1525"/>
                </a:solidFill>
                <a:cs typeface="+mn-ea"/>
                <a:sym typeface="+mn-lt"/>
              </a:rPr>
              <a:t> et </a:t>
            </a:r>
            <a:r>
              <a:rPr lang="en-US" altLang="zh-CN" sz="1600" dirty="0" err="1" smtClean="0">
                <a:solidFill>
                  <a:srgbClr val="0F1525"/>
                </a:solidFill>
                <a:cs typeface="+mn-ea"/>
                <a:sym typeface="+mn-lt"/>
              </a:rPr>
              <a:t>dolore</a:t>
            </a:r>
            <a:r>
              <a:rPr lang="en-US" altLang="zh-CN" sz="1600" dirty="0" smtClean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magnaLorem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ipsum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dolor sit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amet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consectetur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adipisicing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elit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sed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do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eiusmod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tempor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incididunt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ut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labore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et </a:t>
            </a:r>
            <a:r>
              <a:rPr lang="en-US" altLang="zh-CN" sz="1600" dirty="0" err="1">
                <a:solidFill>
                  <a:srgbClr val="0F1525"/>
                </a:solidFill>
                <a:cs typeface="+mn-ea"/>
                <a:sym typeface="+mn-lt"/>
              </a:rPr>
              <a:t>dolore</a:t>
            </a:r>
            <a:r>
              <a:rPr lang="en-US" altLang="zh-CN" sz="1600" dirty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600" dirty="0" smtClean="0">
                <a:solidFill>
                  <a:srgbClr val="0F1525"/>
                </a:solidFill>
                <a:cs typeface="+mn-ea"/>
                <a:sym typeface="+mn-lt"/>
              </a:rPr>
              <a:t>magna</a:t>
            </a:r>
            <a:endParaRPr lang="zh-CN" altLang="en-US" sz="1600" dirty="0">
              <a:solidFill>
                <a:srgbClr val="0F1525"/>
              </a:solidFill>
              <a:cs typeface="+mn-ea"/>
              <a:sym typeface="+mn-lt"/>
            </a:endParaRPr>
          </a:p>
        </p:txBody>
      </p:sp>
      <p:sp>
        <p:nvSpPr>
          <p:cNvPr id="2" name="流程图: 延期 1"/>
          <p:cNvSpPr/>
          <p:nvPr/>
        </p:nvSpPr>
        <p:spPr>
          <a:xfrm>
            <a:off x="0" y="0"/>
            <a:ext cx="6853084" cy="6858000"/>
          </a:xfrm>
          <a:prstGeom prst="flowChartDelay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97745" y="4763655"/>
            <a:ext cx="3962400" cy="815110"/>
          </a:xfrm>
          <a:prstGeom prst="rect">
            <a:avLst/>
          </a:prstGeom>
          <a:solidFill>
            <a:srgbClr val="2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27957" y="5794828"/>
            <a:ext cx="2888679" cy="217054"/>
          </a:xfrm>
          <a:prstGeom prst="rect">
            <a:avLst/>
          </a:prstGeom>
          <a:solidFill>
            <a:srgbClr val="DF364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4177701" y="4979718"/>
            <a:ext cx="34024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3200" b="1" dirty="0" smtClean="0">
                <a:solidFill>
                  <a:schemeClr val="bg1"/>
                </a:solidFill>
                <a:cs typeface="+mn-ea"/>
                <a:sym typeface="+mn-lt"/>
              </a:rPr>
              <a:t>YOUR TITLE HERE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10446329" y="5147878"/>
            <a:ext cx="82203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 b="1" dirty="0" smtClean="0">
                <a:solidFill>
                  <a:srgbClr val="0F1525"/>
                </a:solidFill>
                <a:cs typeface="+mn-ea"/>
                <a:sym typeface="+mn-lt"/>
              </a:rPr>
              <a:t>//</a:t>
            </a:r>
            <a:endParaRPr lang="zh-CN" altLang="en-US" sz="2800" b="1" dirty="0">
              <a:solidFill>
                <a:srgbClr val="0F1525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6633224" y="0"/>
            <a:ext cx="5558776" cy="6858000"/>
          </a:xfrm>
          <a:prstGeom prst="rect">
            <a:avLst/>
          </a:prstGeom>
          <a:solidFill>
            <a:srgbClr val="2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39"/>
          <p:cNvSpPr/>
          <p:nvPr/>
        </p:nvSpPr>
        <p:spPr>
          <a:xfrm>
            <a:off x="7704604" y="1153926"/>
            <a:ext cx="37300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CONTENT</a:t>
            </a:r>
            <a:endParaRPr lang="zh-CN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33224" y="0"/>
            <a:ext cx="469540" cy="1999225"/>
          </a:xfrm>
          <a:prstGeom prst="rect">
            <a:avLst/>
          </a:prstGeom>
          <a:solidFill>
            <a:srgbClr val="DF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9891" y="690321"/>
            <a:ext cx="4321952" cy="5498043"/>
          </a:xfrm>
          <a:prstGeom prst="rect">
            <a:avLst/>
          </a:prstGeom>
        </p:spPr>
      </p:pic>
      <p:sp>
        <p:nvSpPr>
          <p:cNvPr id="57" name="TextBox 13"/>
          <p:cNvSpPr txBox="1">
            <a:spLocks noChangeArrowheads="1"/>
          </p:cNvSpPr>
          <p:nvPr/>
        </p:nvSpPr>
        <p:spPr bwMode="auto">
          <a:xfrm>
            <a:off x="8172408" y="2729082"/>
            <a:ext cx="30590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2800" dirty="0" smtClean="0">
                <a:solidFill>
                  <a:schemeClr val="bg1"/>
                </a:solidFill>
                <a:cs typeface="+mn-ea"/>
                <a:sym typeface="+mn-lt"/>
              </a:rPr>
              <a:t>YOUR TITLE HERE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9" name="TextBox 13"/>
          <p:cNvSpPr txBox="1">
            <a:spLocks noChangeArrowheads="1"/>
          </p:cNvSpPr>
          <p:nvPr/>
        </p:nvSpPr>
        <p:spPr bwMode="auto">
          <a:xfrm>
            <a:off x="8172408" y="3591742"/>
            <a:ext cx="30590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2800" dirty="0" smtClean="0">
                <a:solidFill>
                  <a:schemeClr val="bg1"/>
                </a:solidFill>
                <a:cs typeface="+mn-ea"/>
                <a:sym typeface="+mn-lt"/>
              </a:rPr>
              <a:t>YOUR TITLE HERE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0" name="TextBox 13"/>
          <p:cNvSpPr txBox="1">
            <a:spLocks noChangeArrowheads="1"/>
          </p:cNvSpPr>
          <p:nvPr/>
        </p:nvSpPr>
        <p:spPr bwMode="auto">
          <a:xfrm>
            <a:off x="8172408" y="4366678"/>
            <a:ext cx="30590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2800" dirty="0" smtClean="0">
                <a:solidFill>
                  <a:schemeClr val="bg1"/>
                </a:solidFill>
                <a:cs typeface="+mn-ea"/>
                <a:sym typeface="+mn-lt"/>
              </a:rPr>
              <a:t>YOUR TITLE HERE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1" name="TextBox 13"/>
          <p:cNvSpPr txBox="1">
            <a:spLocks noChangeArrowheads="1"/>
          </p:cNvSpPr>
          <p:nvPr/>
        </p:nvSpPr>
        <p:spPr bwMode="auto">
          <a:xfrm>
            <a:off x="8172408" y="5229338"/>
            <a:ext cx="30590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2800" dirty="0" smtClean="0">
                <a:solidFill>
                  <a:schemeClr val="bg1"/>
                </a:solidFill>
                <a:cs typeface="+mn-ea"/>
                <a:sym typeface="+mn-lt"/>
              </a:rPr>
              <a:t>YOUR TITLE HERE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/>
      <p:bldP spid="60" grpId="0"/>
      <p:bldP spid="6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1"/>
          <a:stretch>
            <a:fillRect/>
          </a:stretch>
        </p:blipFill>
        <p:spPr>
          <a:xfrm>
            <a:off x="-189386" y="1108180"/>
            <a:ext cx="11189895" cy="574963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4017818" cy="443345"/>
          </a:xfrm>
          <a:prstGeom prst="rect">
            <a:avLst/>
          </a:prstGeom>
          <a:solidFill>
            <a:srgbClr val="252E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39"/>
          <p:cNvSpPr/>
          <p:nvPr/>
        </p:nvSpPr>
        <p:spPr>
          <a:xfrm>
            <a:off x="3360714" y="1905506"/>
            <a:ext cx="67346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7200" b="1" dirty="0" smtClean="0">
                <a:solidFill>
                  <a:srgbClr val="DF3645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电子科技大学</a:t>
            </a:r>
            <a:r>
              <a:rPr lang="en-US" altLang="zh-CN" sz="7200" b="1" dirty="0" smtClean="0">
                <a:solidFill>
                  <a:srgbClr val="DF3645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7200" b="1" dirty="0" smtClean="0">
                <a:solidFill>
                  <a:srgbClr val="DF3645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设计类通用</a:t>
            </a:r>
            <a:r>
              <a:rPr lang="zh-CN" altLang="en-US" sz="7200" b="1" dirty="0">
                <a:solidFill>
                  <a:srgbClr val="DF3645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模板</a:t>
            </a:r>
            <a:endParaRPr lang="zh-CN" altLang="zh-CN" sz="7200" b="1" dirty="0">
              <a:solidFill>
                <a:srgbClr val="DF3645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35597" y="5148245"/>
            <a:ext cx="1687397" cy="388491"/>
          </a:xfrm>
          <a:prstGeom prst="rect">
            <a:avLst/>
          </a:prstGeom>
          <a:solidFill>
            <a:srgbClr val="252E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Rectangle 11"/>
          <p:cNvSpPr/>
          <p:nvPr/>
        </p:nvSpPr>
        <p:spPr>
          <a:xfrm>
            <a:off x="7702602" y="5168126"/>
            <a:ext cx="1753386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dirty="0">
                <a:solidFill>
                  <a:schemeClr val="bg1"/>
                </a:solidFill>
                <a:cs typeface="+mn-ea"/>
                <a:sym typeface="+mn-lt"/>
              </a:rPr>
              <a:t>汇报人：小北</a:t>
            </a:r>
            <a:endParaRPr lang="zh-CN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96000" y="6511636"/>
            <a:ext cx="6104546" cy="346364"/>
          </a:xfrm>
          <a:prstGeom prst="rect">
            <a:avLst/>
          </a:prstGeom>
          <a:solidFill>
            <a:srgbClr val="DF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27562" y="2332262"/>
            <a:ext cx="664645" cy="665304"/>
          </a:xfrm>
          <a:prstGeom prst="rect">
            <a:avLst/>
          </a:prstGeom>
          <a:solidFill>
            <a:srgbClr val="252E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86" y="0"/>
            <a:ext cx="1450514" cy="1443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 flipV="1">
            <a:off x="323273" y="575203"/>
            <a:ext cx="11508508" cy="5707593"/>
          </a:xfrm>
          <a:prstGeom prst="rect">
            <a:avLst/>
          </a:prstGeom>
          <a:solidFill>
            <a:srgbClr val="252E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 flipV="1">
            <a:off x="323273" y="6514563"/>
            <a:ext cx="11508508" cy="226964"/>
          </a:xfrm>
          <a:prstGeom prst="rect">
            <a:avLst/>
          </a:prstGeom>
          <a:solidFill>
            <a:srgbClr val="DF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39"/>
          <p:cNvSpPr/>
          <p:nvPr/>
        </p:nvSpPr>
        <p:spPr>
          <a:xfrm>
            <a:off x="4059452" y="2966923"/>
            <a:ext cx="3704860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6600" b="1" dirty="0" smtClean="0">
                <a:solidFill>
                  <a:schemeClr val="bg1"/>
                </a:solidFill>
                <a:cs typeface="+mn-ea"/>
                <a:sym typeface="+mn-lt"/>
              </a:rPr>
              <a:t>PART ONE</a:t>
            </a:r>
            <a:endParaRPr lang="zh-CN" altLang="zh-CN" sz="6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4382376" y="4306686"/>
            <a:ext cx="30590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2800" dirty="0" smtClean="0">
                <a:solidFill>
                  <a:schemeClr val="bg1"/>
                </a:solidFill>
                <a:cs typeface="+mn-ea"/>
                <a:sym typeface="+mn-lt"/>
              </a:rPr>
              <a:t>YOUR TITLE HERE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070108" y="-210562"/>
            <a:ext cx="3731483" cy="3731483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808542" y="1477818"/>
            <a:ext cx="7579894" cy="4350327"/>
          </a:xfrm>
          <a:prstGeom prst="rect">
            <a:avLst/>
          </a:prstGeom>
          <a:solidFill>
            <a:srgbClr val="2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1819" y="960582"/>
            <a:ext cx="1838036" cy="1043709"/>
          </a:xfrm>
          <a:prstGeom prst="rect">
            <a:avLst/>
          </a:prstGeom>
          <a:solidFill>
            <a:srgbClr val="2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69"/>
          <p:cNvSpPr txBox="1"/>
          <p:nvPr/>
        </p:nvSpPr>
        <p:spPr>
          <a:xfrm>
            <a:off x="341887" y="4242169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YOUR TITLE HERE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0"/>
          <p:cNvSpPr txBox="1"/>
          <p:nvPr/>
        </p:nvSpPr>
        <p:spPr>
          <a:xfrm>
            <a:off x="341887" y="4835452"/>
            <a:ext cx="3361752" cy="8679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Lorem ipsum dolor sit amet, consectetur adipisicing elit, sed do eiusmod tempor incididunt ut labore et dolore magna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1819" y="406400"/>
            <a:ext cx="1560944" cy="314036"/>
          </a:xfrm>
          <a:prstGeom prst="rect">
            <a:avLst/>
          </a:prstGeom>
          <a:solidFill>
            <a:srgbClr val="DF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平行四边形 1"/>
          <p:cNvSpPr/>
          <p:nvPr/>
        </p:nvSpPr>
        <p:spPr>
          <a:xfrm>
            <a:off x="766903" y="1076036"/>
            <a:ext cx="267855" cy="812800"/>
          </a:xfrm>
          <a:custGeom>
            <a:avLst/>
            <a:gdLst>
              <a:gd name="connsiteX0" fmla="*/ 0 w 757381"/>
              <a:gd name="connsiteY0" fmla="*/ 785091 h 785091"/>
              <a:gd name="connsiteX1" fmla="*/ 189345 w 757381"/>
              <a:gd name="connsiteY1" fmla="*/ 0 h 785091"/>
              <a:gd name="connsiteX2" fmla="*/ 757381 w 757381"/>
              <a:gd name="connsiteY2" fmla="*/ 0 h 785091"/>
              <a:gd name="connsiteX3" fmla="*/ 568036 w 757381"/>
              <a:gd name="connsiteY3" fmla="*/ 785091 h 785091"/>
              <a:gd name="connsiteX4" fmla="*/ 0 w 757381"/>
              <a:gd name="connsiteY4" fmla="*/ 785091 h 785091"/>
              <a:gd name="connsiteX0-1" fmla="*/ 0 w 568036"/>
              <a:gd name="connsiteY0-2" fmla="*/ 803564 h 803564"/>
              <a:gd name="connsiteX1-3" fmla="*/ 189345 w 568036"/>
              <a:gd name="connsiteY1-4" fmla="*/ 18473 h 803564"/>
              <a:gd name="connsiteX2-5" fmla="*/ 415635 w 568036"/>
              <a:gd name="connsiteY2-6" fmla="*/ 0 h 803564"/>
              <a:gd name="connsiteX3-7" fmla="*/ 568036 w 568036"/>
              <a:gd name="connsiteY3-8" fmla="*/ 803564 h 803564"/>
              <a:gd name="connsiteX4-9" fmla="*/ 0 w 568036"/>
              <a:gd name="connsiteY4-10" fmla="*/ 803564 h 803564"/>
              <a:gd name="connsiteX0-11" fmla="*/ 0 w 415635"/>
              <a:gd name="connsiteY0-12" fmla="*/ 803564 h 812800"/>
              <a:gd name="connsiteX1-13" fmla="*/ 189345 w 415635"/>
              <a:gd name="connsiteY1-14" fmla="*/ 18473 h 812800"/>
              <a:gd name="connsiteX2-15" fmla="*/ 415635 w 415635"/>
              <a:gd name="connsiteY2-16" fmla="*/ 0 h 812800"/>
              <a:gd name="connsiteX3-17" fmla="*/ 207818 w 415635"/>
              <a:gd name="connsiteY3-18" fmla="*/ 812800 h 812800"/>
              <a:gd name="connsiteX4-19" fmla="*/ 0 w 415635"/>
              <a:gd name="connsiteY4-20" fmla="*/ 803564 h 812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35" h="812800">
                <a:moveTo>
                  <a:pt x="0" y="803564"/>
                </a:moveTo>
                <a:lnTo>
                  <a:pt x="189345" y="18473"/>
                </a:lnTo>
                <a:lnTo>
                  <a:pt x="415635" y="0"/>
                </a:lnTo>
                <a:lnTo>
                  <a:pt x="207818" y="812800"/>
                </a:lnTo>
                <a:lnTo>
                  <a:pt x="0" y="8035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平行四边形 1"/>
          <p:cNvSpPr/>
          <p:nvPr/>
        </p:nvSpPr>
        <p:spPr>
          <a:xfrm>
            <a:off x="1177922" y="1076036"/>
            <a:ext cx="267855" cy="812800"/>
          </a:xfrm>
          <a:custGeom>
            <a:avLst/>
            <a:gdLst>
              <a:gd name="connsiteX0" fmla="*/ 0 w 757381"/>
              <a:gd name="connsiteY0" fmla="*/ 785091 h 785091"/>
              <a:gd name="connsiteX1" fmla="*/ 189345 w 757381"/>
              <a:gd name="connsiteY1" fmla="*/ 0 h 785091"/>
              <a:gd name="connsiteX2" fmla="*/ 757381 w 757381"/>
              <a:gd name="connsiteY2" fmla="*/ 0 h 785091"/>
              <a:gd name="connsiteX3" fmla="*/ 568036 w 757381"/>
              <a:gd name="connsiteY3" fmla="*/ 785091 h 785091"/>
              <a:gd name="connsiteX4" fmla="*/ 0 w 757381"/>
              <a:gd name="connsiteY4" fmla="*/ 785091 h 785091"/>
              <a:gd name="connsiteX0-1" fmla="*/ 0 w 568036"/>
              <a:gd name="connsiteY0-2" fmla="*/ 803564 h 803564"/>
              <a:gd name="connsiteX1-3" fmla="*/ 189345 w 568036"/>
              <a:gd name="connsiteY1-4" fmla="*/ 18473 h 803564"/>
              <a:gd name="connsiteX2-5" fmla="*/ 415635 w 568036"/>
              <a:gd name="connsiteY2-6" fmla="*/ 0 h 803564"/>
              <a:gd name="connsiteX3-7" fmla="*/ 568036 w 568036"/>
              <a:gd name="connsiteY3-8" fmla="*/ 803564 h 803564"/>
              <a:gd name="connsiteX4-9" fmla="*/ 0 w 568036"/>
              <a:gd name="connsiteY4-10" fmla="*/ 803564 h 803564"/>
              <a:gd name="connsiteX0-11" fmla="*/ 0 w 415635"/>
              <a:gd name="connsiteY0-12" fmla="*/ 803564 h 812800"/>
              <a:gd name="connsiteX1-13" fmla="*/ 189345 w 415635"/>
              <a:gd name="connsiteY1-14" fmla="*/ 18473 h 812800"/>
              <a:gd name="connsiteX2-15" fmla="*/ 415635 w 415635"/>
              <a:gd name="connsiteY2-16" fmla="*/ 0 h 812800"/>
              <a:gd name="connsiteX3-17" fmla="*/ 207818 w 415635"/>
              <a:gd name="connsiteY3-18" fmla="*/ 812800 h 812800"/>
              <a:gd name="connsiteX4-19" fmla="*/ 0 w 415635"/>
              <a:gd name="connsiteY4-20" fmla="*/ 803564 h 812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35" h="812800">
                <a:moveTo>
                  <a:pt x="0" y="803564"/>
                </a:moveTo>
                <a:lnTo>
                  <a:pt x="189345" y="18473"/>
                </a:lnTo>
                <a:lnTo>
                  <a:pt x="415635" y="0"/>
                </a:lnTo>
                <a:lnTo>
                  <a:pt x="207818" y="812800"/>
                </a:lnTo>
                <a:lnTo>
                  <a:pt x="0" y="8035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平行四边形 1"/>
          <p:cNvSpPr/>
          <p:nvPr/>
        </p:nvSpPr>
        <p:spPr>
          <a:xfrm>
            <a:off x="1588941" y="1076036"/>
            <a:ext cx="267855" cy="812800"/>
          </a:xfrm>
          <a:custGeom>
            <a:avLst/>
            <a:gdLst>
              <a:gd name="connsiteX0" fmla="*/ 0 w 757381"/>
              <a:gd name="connsiteY0" fmla="*/ 785091 h 785091"/>
              <a:gd name="connsiteX1" fmla="*/ 189345 w 757381"/>
              <a:gd name="connsiteY1" fmla="*/ 0 h 785091"/>
              <a:gd name="connsiteX2" fmla="*/ 757381 w 757381"/>
              <a:gd name="connsiteY2" fmla="*/ 0 h 785091"/>
              <a:gd name="connsiteX3" fmla="*/ 568036 w 757381"/>
              <a:gd name="connsiteY3" fmla="*/ 785091 h 785091"/>
              <a:gd name="connsiteX4" fmla="*/ 0 w 757381"/>
              <a:gd name="connsiteY4" fmla="*/ 785091 h 785091"/>
              <a:gd name="connsiteX0-1" fmla="*/ 0 w 568036"/>
              <a:gd name="connsiteY0-2" fmla="*/ 803564 h 803564"/>
              <a:gd name="connsiteX1-3" fmla="*/ 189345 w 568036"/>
              <a:gd name="connsiteY1-4" fmla="*/ 18473 h 803564"/>
              <a:gd name="connsiteX2-5" fmla="*/ 415635 w 568036"/>
              <a:gd name="connsiteY2-6" fmla="*/ 0 h 803564"/>
              <a:gd name="connsiteX3-7" fmla="*/ 568036 w 568036"/>
              <a:gd name="connsiteY3-8" fmla="*/ 803564 h 803564"/>
              <a:gd name="connsiteX4-9" fmla="*/ 0 w 568036"/>
              <a:gd name="connsiteY4-10" fmla="*/ 803564 h 803564"/>
              <a:gd name="connsiteX0-11" fmla="*/ 0 w 415635"/>
              <a:gd name="connsiteY0-12" fmla="*/ 803564 h 812800"/>
              <a:gd name="connsiteX1-13" fmla="*/ 189345 w 415635"/>
              <a:gd name="connsiteY1-14" fmla="*/ 18473 h 812800"/>
              <a:gd name="connsiteX2-15" fmla="*/ 415635 w 415635"/>
              <a:gd name="connsiteY2-16" fmla="*/ 0 h 812800"/>
              <a:gd name="connsiteX3-17" fmla="*/ 207818 w 415635"/>
              <a:gd name="connsiteY3-18" fmla="*/ 812800 h 812800"/>
              <a:gd name="connsiteX4-19" fmla="*/ 0 w 415635"/>
              <a:gd name="connsiteY4-20" fmla="*/ 803564 h 812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35" h="812800">
                <a:moveTo>
                  <a:pt x="0" y="803564"/>
                </a:moveTo>
                <a:lnTo>
                  <a:pt x="189345" y="18473"/>
                </a:lnTo>
                <a:lnTo>
                  <a:pt x="415635" y="0"/>
                </a:lnTo>
                <a:lnTo>
                  <a:pt x="207818" y="812800"/>
                </a:lnTo>
                <a:lnTo>
                  <a:pt x="0" y="8035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559" y="2193311"/>
            <a:ext cx="6990514" cy="4097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5280" y="419100"/>
            <a:ext cx="7482840" cy="60198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08650" y="4756726"/>
            <a:ext cx="4770120" cy="1476433"/>
          </a:xfrm>
          <a:prstGeom prst="rect">
            <a:avLst/>
          </a:prstGeom>
          <a:solidFill>
            <a:srgbClr val="DF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37275" y="5428827"/>
            <a:ext cx="425069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zh-CN" sz="1200" dirty="0">
                <a:solidFill>
                  <a:schemeClr val="bg1"/>
                </a:solidFill>
                <a:cs typeface="+mn-ea"/>
                <a:sym typeface="+mn-lt"/>
              </a:rPr>
              <a:t>Lorem ipsum dolor sit amet, consectetur adipisicing elit, sed do eiusmod tempor incididunt ut labore et dolore magna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93710" y="1287351"/>
            <a:ext cx="38928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zh-CN" sz="1200" dirty="0">
                <a:cs typeface="+mn-ea"/>
                <a:sym typeface="+mn-lt"/>
              </a:rPr>
              <a:t>Lorem ipsum dolor sit amet, consectetur adipisicing elit, sed do eiusmod tempor incididunt ut labore et dolore </a:t>
            </a:r>
            <a:r>
              <a:rPr lang="zh-CN" altLang="zh-CN" sz="1200" dirty="0" smtClean="0">
                <a:cs typeface="+mn-ea"/>
                <a:sym typeface="+mn-lt"/>
              </a:rPr>
              <a:t>magna</a:t>
            </a:r>
            <a:r>
              <a:rPr lang="zh-CN" altLang="zh-CN" sz="1200" dirty="0">
                <a:cs typeface="+mn-ea"/>
                <a:sym typeface="+mn-lt"/>
              </a:rPr>
              <a:t>Lorem ipsum dolor sit amet, consectetur adipisicing elit, sed do eiusmod tempor incididunt ut labore et dolore </a:t>
            </a:r>
            <a:r>
              <a:rPr lang="zh-CN" altLang="zh-CN" sz="1200" dirty="0" smtClean="0">
                <a:cs typeface="+mn-ea"/>
                <a:sym typeface="+mn-lt"/>
              </a:rPr>
              <a:t>magnaLorem </a:t>
            </a:r>
            <a:r>
              <a:rPr lang="zh-CN" altLang="zh-CN" sz="1200" dirty="0">
                <a:cs typeface="+mn-ea"/>
                <a:sym typeface="+mn-lt"/>
              </a:rPr>
              <a:t>ipsum dolor sit amet, consectetur adipisicing elit, sed do eiusmod tempor incididunt ut labore et dolore magna</a:t>
            </a:r>
            <a:endParaRPr lang="zh-CN" altLang="en-US" sz="1200" dirty="0"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8" name="文本框 69"/>
          <p:cNvSpPr txBox="1"/>
          <p:nvPr/>
        </p:nvSpPr>
        <p:spPr>
          <a:xfrm>
            <a:off x="6750974" y="4976167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YOUR TITLE HERE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679959" y="818797"/>
            <a:ext cx="512041" cy="1476433"/>
          </a:xfrm>
          <a:prstGeom prst="rect">
            <a:avLst/>
          </a:prstGeom>
          <a:solidFill>
            <a:srgbClr val="252E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/>
      <p:bldP spid="16" grpId="1"/>
      <p:bldP spid="6" grpId="0"/>
      <p:bldP spid="6" grpId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1328262" y="4419336"/>
            <a:ext cx="23755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YOUR  TITLE  HERE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1328262" y="4911301"/>
            <a:ext cx="3973412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 err="1" smtClean="0">
                <a:solidFill>
                  <a:srgbClr val="0F1525"/>
                </a:solidFill>
                <a:cs typeface="+mn-ea"/>
                <a:sym typeface="+mn-lt"/>
              </a:rPr>
              <a:t>Lorem</a:t>
            </a:r>
            <a:r>
              <a:rPr lang="en-US" altLang="zh-CN" sz="1400" dirty="0" smtClean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400" dirty="0" err="1" smtClean="0">
                <a:solidFill>
                  <a:srgbClr val="0F1525"/>
                </a:solidFill>
                <a:cs typeface="+mn-ea"/>
                <a:sym typeface="+mn-lt"/>
              </a:rPr>
              <a:t>ipsum</a:t>
            </a:r>
            <a:r>
              <a:rPr lang="en-US" altLang="zh-CN" sz="1400" dirty="0" smtClean="0">
                <a:solidFill>
                  <a:srgbClr val="0F1525"/>
                </a:solidFill>
                <a:cs typeface="+mn-ea"/>
                <a:sym typeface="+mn-lt"/>
              </a:rPr>
              <a:t> dolor sit </a:t>
            </a:r>
            <a:r>
              <a:rPr lang="en-US" altLang="zh-CN" sz="1400" dirty="0" err="1" smtClean="0">
                <a:solidFill>
                  <a:srgbClr val="0F1525"/>
                </a:solidFill>
                <a:cs typeface="+mn-ea"/>
                <a:sym typeface="+mn-lt"/>
              </a:rPr>
              <a:t>amet</a:t>
            </a:r>
            <a:r>
              <a:rPr lang="en-US" altLang="zh-CN" sz="1400" dirty="0" smtClean="0">
                <a:solidFill>
                  <a:srgbClr val="0F1525"/>
                </a:solidFill>
                <a:cs typeface="+mn-ea"/>
                <a:sym typeface="+mn-lt"/>
              </a:rPr>
              <a:t>, </a:t>
            </a:r>
            <a:r>
              <a:rPr lang="en-US" altLang="zh-CN" sz="1400" dirty="0" err="1" smtClean="0">
                <a:solidFill>
                  <a:srgbClr val="0F1525"/>
                </a:solidFill>
                <a:cs typeface="+mn-ea"/>
                <a:sym typeface="+mn-lt"/>
              </a:rPr>
              <a:t>consectetur</a:t>
            </a:r>
            <a:r>
              <a:rPr lang="en-US" altLang="zh-CN" sz="1400" dirty="0" smtClean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400" dirty="0" err="1" smtClean="0">
                <a:solidFill>
                  <a:srgbClr val="0F1525"/>
                </a:solidFill>
                <a:cs typeface="+mn-ea"/>
                <a:sym typeface="+mn-lt"/>
              </a:rPr>
              <a:t>adipisicing</a:t>
            </a:r>
            <a:r>
              <a:rPr lang="en-US" altLang="zh-CN" sz="1400" dirty="0" smtClean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400" dirty="0" err="1" smtClean="0">
                <a:solidFill>
                  <a:srgbClr val="0F1525"/>
                </a:solidFill>
                <a:cs typeface="+mn-ea"/>
                <a:sym typeface="+mn-lt"/>
              </a:rPr>
              <a:t>elit</a:t>
            </a:r>
            <a:r>
              <a:rPr lang="en-US" altLang="zh-CN" sz="1400" dirty="0" smtClean="0">
                <a:solidFill>
                  <a:srgbClr val="0F1525"/>
                </a:solidFill>
                <a:cs typeface="+mn-ea"/>
                <a:sym typeface="+mn-lt"/>
              </a:rPr>
              <a:t>, </a:t>
            </a:r>
            <a:r>
              <a:rPr lang="en-US" altLang="zh-CN" sz="1400" dirty="0" err="1" smtClean="0">
                <a:solidFill>
                  <a:srgbClr val="0F1525"/>
                </a:solidFill>
                <a:cs typeface="+mn-ea"/>
                <a:sym typeface="+mn-lt"/>
              </a:rPr>
              <a:t>sed</a:t>
            </a:r>
            <a:r>
              <a:rPr lang="en-US" altLang="zh-CN" sz="1400" dirty="0" smtClean="0">
                <a:solidFill>
                  <a:srgbClr val="0F1525"/>
                </a:solidFill>
                <a:cs typeface="+mn-ea"/>
                <a:sym typeface="+mn-lt"/>
              </a:rPr>
              <a:t> do </a:t>
            </a:r>
            <a:r>
              <a:rPr lang="en-US" altLang="zh-CN" sz="1400" dirty="0" err="1" smtClean="0">
                <a:solidFill>
                  <a:srgbClr val="0F1525"/>
                </a:solidFill>
                <a:cs typeface="+mn-ea"/>
                <a:sym typeface="+mn-lt"/>
              </a:rPr>
              <a:t>eiusmod</a:t>
            </a:r>
            <a:r>
              <a:rPr lang="en-US" altLang="zh-CN" sz="1400" dirty="0" smtClean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400" dirty="0" err="1" smtClean="0">
                <a:solidFill>
                  <a:srgbClr val="0F1525"/>
                </a:solidFill>
                <a:cs typeface="+mn-ea"/>
                <a:sym typeface="+mn-lt"/>
              </a:rPr>
              <a:t>tempor</a:t>
            </a:r>
            <a:r>
              <a:rPr lang="en-US" altLang="zh-CN" sz="1400" dirty="0" smtClean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400" dirty="0" err="1" smtClean="0">
                <a:solidFill>
                  <a:srgbClr val="0F1525"/>
                </a:solidFill>
                <a:cs typeface="+mn-ea"/>
                <a:sym typeface="+mn-lt"/>
              </a:rPr>
              <a:t>incididunt</a:t>
            </a:r>
            <a:r>
              <a:rPr lang="en-US" altLang="zh-CN" sz="1400" dirty="0" smtClean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400" dirty="0" err="1" smtClean="0">
                <a:solidFill>
                  <a:srgbClr val="0F1525"/>
                </a:solidFill>
                <a:cs typeface="+mn-ea"/>
                <a:sym typeface="+mn-lt"/>
              </a:rPr>
              <a:t>ut</a:t>
            </a:r>
            <a:r>
              <a:rPr lang="en-US" altLang="zh-CN" sz="1400" dirty="0" smtClean="0">
                <a:solidFill>
                  <a:srgbClr val="0F1525"/>
                </a:solidFill>
                <a:cs typeface="+mn-ea"/>
                <a:sym typeface="+mn-lt"/>
              </a:rPr>
              <a:t> </a:t>
            </a:r>
            <a:r>
              <a:rPr lang="en-US" altLang="zh-CN" sz="1400" dirty="0" err="1" smtClean="0">
                <a:solidFill>
                  <a:srgbClr val="0F1525"/>
                </a:solidFill>
                <a:cs typeface="+mn-ea"/>
                <a:sym typeface="+mn-lt"/>
              </a:rPr>
              <a:t>labore</a:t>
            </a:r>
            <a:r>
              <a:rPr lang="en-US" altLang="zh-CN" sz="1400" dirty="0" smtClean="0">
                <a:solidFill>
                  <a:srgbClr val="0F1525"/>
                </a:solidFill>
                <a:cs typeface="+mn-ea"/>
                <a:sym typeface="+mn-lt"/>
              </a:rPr>
              <a:t> et </a:t>
            </a:r>
            <a:r>
              <a:rPr lang="en-US" altLang="zh-CN" sz="1400" dirty="0" err="1" smtClean="0">
                <a:solidFill>
                  <a:srgbClr val="0F1525"/>
                </a:solidFill>
                <a:cs typeface="+mn-ea"/>
                <a:sym typeface="+mn-lt"/>
              </a:rPr>
              <a:t>dolore</a:t>
            </a:r>
            <a:r>
              <a:rPr lang="en-US" altLang="zh-CN" sz="1400" dirty="0" smtClean="0">
                <a:solidFill>
                  <a:srgbClr val="0F1525"/>
                </a:solidFill>
                <a:cs typeface="+mn-ea"/>
                <a:sym typeface="+mn-lt"/>
              </a:rPr>
              <a:t> magna</a:t>
            </a:r>
            <a:endParaRPr lang="zh-CN" altLang="en-US" sz="1400" dirty="0">
              <a:solidFill>
                <a:srgbClr val="0F1525"/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469747" y="4721688"/>
            <a:ext cx="3722253" cy="2136312"/>
          </a:xfrm>
          <a:prstGeom prst="rect">
            <a:avLst/>
          </a:prstGeom>
          <a:solidFill>
            <a:srgbClr val="2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70620" y="4321999"/>
            <a:ext cx="2059708" cy="1359953"/>
          </a:xfrm>
          <a:prstGeom prst="rect">
            <a:avLst/>
          </a:prstGeom>
          <a:solidFill>
            <a:srgbClr val="DF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0"/>
            <a:ext cx="6096000" cy="3515289"/>
          </a:xfrm>
          <a:prstGeom prst="rect">
            <a:avLst/>
          </a:prstGeom>
        </p:spPr>
      </p:pic>
      <p:sp>
        <p:nvSpPr>
          <p:cNvPr id="22" name="TextBox 13"/>
          <p:cNvSpPr txBox="1">
            <a:spLocks noChangeArrowheads="1"/>
          </p:cNvSpPr>
          <p:nvPr/>
        </p:nvSpPr>
        <p:spPr bwMode="auto">
          <a:xfrm>
            <a:off x="6674285" y="1902427"/>
            <a:ext cx="49820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7200" b="1" i="1" dirty="0" smtClean="0">
                <a:solidFill>
                  <a:schemeClr val="tx1">
                    <a:lumMod val="75000"/>
                    <a:lumOff val="25000"/>
                    <a:alpha val="34000"/>
                  </a:schemeClr>
                </a:solidFill>
                <a:cs typeface="+mn-ea"/>
                <a:sym typeface="+mn-lt"/>
              </a:rPr>
              <a:t>FASHION</a:t>
            </a:r>
            <a:endParaRPr lang="zh-CN" altLang="en-US" sz="7200" b="1" i="1" dirty="0">
              <a:solidFill>
                <a:schemeClr val="tx1">
                  <a:lumMod val="75000"/>
                  <a:lumOff val="25000"/>
                  <a:alpha val="34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 flipV="1">
            <a:off x="323273" y="575203"/>
            <a:ext cx="11508508" cy="5707593"/>
          </a:xfrm>
          <a:prstGeom prst="rect">
            <a:avLst/>
          </a:prstGeom>
          <a:solidFill>
            <a:srgbClr val="252E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 flipV="1">
            <a:off x="323273" y="6514563"/>
            <a:ext cx="11508508" cy="226964"/>
          </a:xfrm>
          <a:prstGeom prst="rect">
            <a:avLst/>
          </a:prstGeom>
          <a:solidFill>
            <a:srgbClr val="DF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39"/>
          <p:cNvSpPr/>
          <p:nvPr/>
        </p:nvSpPr>
        <p:spPr>
          <a:xfrm>
            <a:off x="3976324" y="2966923"/>
            <a:ext cx="4003019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6600" b="1" dirty="0" smtClean="0">
                <a:solidFill>
                  <a:schemeClr val="bg1"/>
                </a:solidFill>
                <a:cs typeface="+mn-ea"/>
                <a:sym typeface="+mn-lt"/>
              </a:rPr>
              <a:t>PART  TWO</a:t>
            </a:r>
            <a:endParaRPr lang="zh-CN" altLang="zh-CN" sz="6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4382376" y="4306686"/>
            <a:ext cx="30590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2800" dirty="0" smtClean="0">
                <a:solidFill>
                  <a:schemeClr val="bg1"/>
                </a:solidFill>
                <a:cs typeface="+mn-ea"/>
                <a:sym typeface="+mn-lt"/>
              </a:rPr>
              <a:t>YOUR TITLE HERE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070108" y="-210562"/>
            <a:ext cx="3731483" cy="3731483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9363740" cy="5204691"/>
          </a:xfrm>
          <a:prstGeom prst="rect">
            <a:avLst/>
          </a:prstGeom>
          <a:solidFill>
            <a:srgbClr val="2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28507" r="31567"/>
          <a:stretch>
            <a:fillRect/>
          </a:stretch>
        </p:blipFill>
        <p:spPr>
          <a:xfrm>
            <a:off x="1634836" y="2479946"/>
            <a:ext cx="3315855" cy="4380952"/>
          </a:xfrm>
          <a:prstGeom prst="rect">
            <a:avLst/>
          </a:prstGeom>
        </p:spPr>
      </p:pic>
      <p:sp>
        <p:nvSpPr>
          <p:cNvPr id="18" name="文本框 69"/>
          <p:cNvSpPr txBox="1"/>
          <p:nvPr/>
        </p:nvSpPr>
        <p:spPr>
          <a:xfrm>
            <a:off x="6096000" y="2161736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YOUR TITLE HERE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框 70"/>
          <p:cNvSpPr txBox="1"/>
          <p:nvPr/>
        </p:nvSpPr>
        <p:spPr>
          <a:xfrm>
            <a:off x="6098847" y="2679093"/>
            <a:ext cx="3192935" cy="8679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cs typeface="+mn-ea"/>
                <a:sym typeface="+mn-lt"/>
              </a:rPr>
              <a:t>Lorem ipsum dolor sit amet, consectetur adipisicing elit, sed do eiusmod tempor incididunt ut labore et dolore magna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73"/>
          <p:cNvSpPr txBox="1"/>
          <p:nvPr/>
        </p:nvSpPr>
        <p:spPr>
          <a:xfrm>
            <a:off x="6098847" y="3720926"/>
            <a:ext cx="3269097" cy="8679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zh-CN" sz="1400" dirty="0">
                <a:solidFill>
                  <a:schemeClr val="bg1"/>
                </a:solidFill>
                <a:cs typeface="+mn-ea"/>
                <a:sym typeface="+mn-lt"/>
              </a:rPr>
              <a:t>Lorem ipsum dolor sit amet, consectetur adipisicing elit, sed do eiusmod tempor incididunt ut labore et dolore magna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363740" y="5204691"/>
            <a:ext cx="2888679" cy="1653309"/>
          </a:xfrm>
          <a:prstGeom prst="rect">
            <a:avLst/>
          </a:prstGeom>
          <a:solidFill>
            <a:srgbClr val="DF364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TextBox 13"/>
          <p:cNvSpPr txBox="1">
            <a:spLocks noChangeArrowheads="1"/>
          </p:cNvSpPr>
          <p:nvPr/>
        </p:nvSpPr>
        <p:spPr bwMode="auto">
          <a:xfrm>
            <a:off x="801760" y="804281"/>
            <a:ext cx="49820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7200" b="1" i="1" dirty="0" smtClean="0">
                <a:solidFill>
                  <a:schemeClr val="bg1">
                    <a:alpha val="34000"/>
                  </a:schemeClr>
                </a:solidFill>
                <a:cs typeface="+mn-ea"/>
                <a:sym typeface="+mn-lt"/>
              </a:rPr>
              <a:t>FASHION</a:t>
            </a:r>
            <a:endParaRPr lang="zh-CN" altLang="en-US" sz="7200" b="1" i="1" dirty="0">
              <a:solidFill>
                <a:schemeClr val="bg1">
                  <a:alpha val="34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5"/>
          <p:cNvSpPr/>
          <p:nvPr/>
        </p:nvSpPr>
        <p:spPr>
          <a:xfrm>
            <a:off x="7112525" y="3059992"/>
            <a:ext cx="47100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1400" i="1" dirty="0">
                <a:solidFill>
                  <a:srgbClr val="0F1525"/>
                </a:solidFill>
                <a:cs typeface="+mn-ea"/>
                <a:sym typeface="+mn-lt"/>
              </a:rPr>
              <a:t>Lorem ipsum dolor sit amet, consectetur adipisicing elit, sed do eiusmod tempor incididunt ut labore et dolore </a:t>
            </a:r>
            <a:r>
              <a:rPr lang="zh-CN" altLang="zh-CN" sz="1400" i="1" dirty="0" smtClean="0">
                <a:solidFill>
                  <a:srgbClr val="0F1525"/>
                </a:solidFill>
                <a:cs typeface="+mn-ea"/>
                <a:sym typeface="+mn-lt"/>
              </a:rPr>
              <a:t>magna</a:t>
            </a:r>
            <a:r>
              <a:rPr lang="zh-CN" altLang="zh-CN" sz="1400" i="1" dirty="0">
                <a:solidFill>
                  <a:srgbClr val="0F1525"/>
                </a:solidFill>
                <a:cs typeface="+mn-ea"/>
                <a:sym typeface="+mn-lt"/>
              </a:rPr>
              <a:t>Lorem ipsum dolor sit amet, consectetur adipisicing elit, sed do eiusmod tempor incididunt ut labore et dolore </a:t>
            </a:r>
            <a:r>
              <a:rPr lang="zh-CN" altLang="zh-CN" sz="1400" i="1" dirty="0" smtClean="0">
                <a:solidFill>
                  <a:srgbClr val="0F1525"/>
                </a:solidFill>
                <a:cs typeface="+mn-ea"/>
                <a:sym typeface="+mn-lt"/>
              </a:rPr>
              <a:t>magna</a:t>
            </a:r>
            <a:endParaRPr lang="zh-CN" altLang="en-US" sz="1400" i="1" dirty="0">
              <a:solidFill>
                <a:srgbClr val="0F1525"/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40508" y="1293425"/>
            <a:ext cx="4969164" cy="3456362"/>
          </a:xfrm>
          <a:prstGeom prst="rect">
            <a:avLst/>
          </a:prstGeom>
          <a:solidFill>
            <a:srgbClr val="252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112525" y="1524000"/>
            <a:ext cx="3860275" cy="601819"/>
          </a:xfrm>
          <a:prstGeom prst="rect">
            <a:avLst/>
          </a:prstGeom>
          <a:solidFill>
            <a:srgbClr val="DF364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b="17004"/>
          <a:stretch>
            <a:fillRect/>
          </a:stretch>
        </p:blipFill>
        <p:spPr>
          <a:xfrm>
            <a:off x="1520507" y="1902737"/>
            <a:ext cx="5028075" cy="3555954"/>
          </a:xfrm>
          <a:prstGeom prst="rect">
            <a:avLst/>
          </a:prstGeom>
        </p:spPr>
      </p:pic>
      <p:sp>
        <p:nvSpPr>
          <p:cNvPr id="23" name="TextBox 13"/>
          <p:cNvSpPr txBox="1">
            <a:spLocks noChangeArrowheads="1"/>
          </p:cNvSpPr>
          <p:nvPr/>
        </p:nvSpPr>
        <p:spPr bwMode="auto">
          <a:xfrm>
            <a:off x="7341418" y="1633377"/>
            <a:ext cx="34024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3200" b="1" dirty="0" smtClean="0">
                <a:solidFill>
                  <a:schemeClr val="bg1"/>
                </a:solidFill>
                <a:cs typeface="+mn-ea"/>
                <a:sym typeface="+mn-lt"/>
              </a:rPr>
              <a:t>YOUR TITLE HERE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112525" y="2387294"/>
            <a:ext cx="2086893" cy="198888"/>
          </a:xfrm>
          <a:prstGeom prst="rect">
            <a:avLst/>
          </a:prstGeom>
          <a:solidFill>
            <a:srgbClr val="252E6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p1q3z44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3359</Words>
  <Application>WPS 演示</Application>
  <PresentationFormat>宽屏</PresentationFormat>
  <Paragraphs>112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方正书宋_GBK</vt:lpstr>
      <vt:lpstr>Wingdings</vt:lpstr>
      <vt:lpstr>仿宋</vt:lpstr>
      <vt:lpstr>字魂59号-创粗黑</vt:lpstr>
      <vt:lpstr>苹方-简</vt:lpstr>
      <vt:lpstr>汉仪仿宋KW</vt:lpstr>
      <vt:lpstr>微软雅黑</vt:lpstr>
      <vt:lpstr>汉仪旗黑KW</vt:lpstr>
      <vt:lpstr>宋体</vt:lpstr>
      <vt:lpstr>Arial Unicode MS</vt:lpstr>
      <vt:lpstr>Calibri</vt:lpstr>
      <vt:lpstr>Helvetica Neue</vt:lpstr>
      <vt:lpstr>汉仪书宋二KW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adothraki</cp:lastModifiedBy>
  <cp:revision>518</cp:revision>
  <dcterms:created xsi:type="dcterms:W3CDTF">2019-08-14T01:24:42Z</dcterms:created>
  <dcterms:modified xsi:type="dcterms:W3CDTF">2019-08-14T01:24:42Z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